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30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97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413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3201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502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1738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131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073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462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809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325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275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0002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60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85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473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568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0B750E1-BD22-42FB-9F75-7FC713D024B7}" type="datetimeFigureOut">
              <a:rPr lang="fr-FR" smtClean="0"/>
              <a:t>14/02/2025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BB2733E-F1DD-4BD2-9423-E7307DA2A8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2241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482C8E-270F-4E46-A746-BB6BC4697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7830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fr-FR" sz="5400" dirty="0">
                <a:latin typeface="Broadway" panose="04040905080B02020502" pitchFamily="82" charset="0"/>
              </a:rPr>
              <a:t>Les drôles de partitions de John CAGE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FB3919B-692D-43AF-8978-8A4ADE94A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01196"/>
            <a:ext cx="2936376" cy="258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79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401964-44C9-45D8-A744-110978951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064" y="-19489"/>
            <a:ext cx="8534400" cy="1507067"/>
          </a:xfrm>
        </p:spPr>
        <p:txBody>
          <a:bodyPr/>
          <a:lstStyle/>
          <a:p>
            <a:r>
              <a:rPr lang="fr-FR" dirty="0"/>
              <a:t>Voilà une partition classique :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2D53A25-0232-403A-8E60-E5D50F7597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70" y="1232977"/>
            <a:ext cx="3829878" cy="5444512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27E229-4AFB-4748-A1D5-5EDE63575E2B}"/>
              </a:ext>
            </a:extLst>
          </p:cNvPr>
          <p:cNvSpPr txBox="1"/>
          <p:nvPr/>
        </p:nvSpPr>
        <p:spPr>
          <a:xfrm rot="20268468">
            <a:off x="6703148" y="2711716"/>
            <a:ext cx="4193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accent4">
                    <a:lumMod val="75000"/>
                  </a:schemeClr>
                </a:solidFill>
              </a:rPr>
              <a:t>Là c’est la partition pour piano de « la lettre à Elise » de Ludwig van Beethoven.</a:t>
            </a:r>
          </a:p>
        </p:txBody>
      </p:sp>
    </p:spTree>
    <p:extLst>
      <p:ext uri="{BB962C8B-B14F-4D97-AF65-F5344CB8AC3E}">
        <p14:creationId xmlns:p14="http://schemas.microsoft.com/office/powerpoint/2010/main" val="272196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528E82-9236-44DD-8050-24843F374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838" y="0"/>
            <a:ext cx="8534400" cy="1507067"/>
          </a:xfrm>
        </p:spPr>
        <p:txBody>
          <a:bodyPr/>
          <a:lstStyle/>
          <a:p>
            <a:r>
              <a:rPr lang="fr-FR" dirty="0"/>
              <a:t>Et voilà quelques partitions de John Cage :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B39A725-38E9-4E4A-884C-7B12C76076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715" y="2156792"/>
            <a:ext cx="5356717" cy="3614738"/>
          </a:xfrm>
        </p:spPr>
      </p:pic>
    </p:spTree>
    <p:extLst>
      <p:ext uri="{BB962C8B-B14F-4D97-AF65-F5344CB8AC3E}">
        <p14:creationId xmlns:p14="http://schemas.microsoft.com/office/powerpoint/2010/main" val="39714461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E11805-B619-46EB-B615-EC27F3C45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464" y="5147600"/>
            <a:ext cx="3278188" cy="1320537"/>
          </a:xfrm>
        </p:spPr>
        <p:txBody>
          <a:bodyPr/>
          <a:lstStyle/>
          <a:p>
            <a:r>
              <a:rPr lang="fr-FR" dirty="0"/>
              <a:t>Joli, non ?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A4D2DE47-B494-45E3-9B90-71998C4C86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163" y="327357"/>
            <a:ext cx="8137594" cy="4931382"/>
          </a:xfrm>
        </p:spPr>
      </p:pic>
    </p:spTree>
    <p:extLst>
      <p:ext uri="{BB962C8B-B14F-4D97-AF65-F5344CB8AC3E}">
        <p14:creationId xmlns:p14="http://schemas.microsoft.com/office/powerpoint/2010/main" val="3866725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888FA9-A0FF-45C2-A1D4-DF19771AA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177" y="4951159"/>
            <a:ext cx="6273179" cy="1277364"/>
          </a:xfrm>
        </p:spPr>
        <p:txBody>
          <a:bodyPr/>
          <a:lstStyle/>
          <a:p>
            <a:r>
              <a:rPr lang="fr-FR" dirty="0"/>
              <a:t>Et voilà la partition du célèbre morceau 4’33’’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71E77D3-DEEF-4FCA-99FB-39B1A5C54F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262" y="222935"/>
            <a:ext cx="5077563" cy="4717903"/>
          </a:xfrm>
        </p:spPr>
      </p:pic>
    </p:spTree>
    <p:extLst>
      <p:ext uri="{BB962C8B-B14F-4D97-AF65-F5344CB8AC3E}">
        <p14:creationId xmlns:p14="http://schemas.microsoft.com/office/powerpoint/2010/main" val="34484446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ecteu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</TotalTime>
  <Words>51</Words>
  <Application>Microsoft Office PowerPoint</Application>
  <PresentationFormat>Grand écran</PresentationFormat>
  <Paragraphs>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Broadway</vt:lpstr>
      <vt:lpstr>Century Gothic</vt:lpstr>
      <vt:lpstr>Wingdings 3</vt:lpstr>
      <vt:lpstr>Secteur</vt:lpstr>
      <vt:lpstr>Les drôles de partitions de John CAGE</vt:lpstr>
      <vt:lpstr>Voilà une partition classique :</vt:lpstr>
      <vt:lpstr>Et voilà quelques partitions de John Cage :</vt:lpstr>
      <vt:lpstr>Joli, non ?</vt:lpstr>
      <vt:lpstr>Et voilà la partition du célèbre morceau 4’33’’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drôles de partitions de John CAGE</dc:title>
  <dc:creator>superu</dc:creator>
  <cp:lastModifiedBy>superu</cp:lastModifiedBy>
  <cp:revision>3</cp:revision>
  <dcterms:created xsi:type="dcterms:W3CDTF">2025-02-14T12:51:38Z</dcterms:created>
  <dcterms:modified xsi:type="dcterms:W3CDTF">2025-02-14T15:15:34Z</dcterms:modified>
</cp:coreProperties>
</file>